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7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49CF91-914C-47F9-BBEC-9AE9C126A0C7}"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1816D-2B30-4C02-BF76-4B3D7560D4E3}" type="slidenum">
              <a:rPr lang="en-US" smtClean="0"/>
              <a:t>‹#›</a:t>
            </a:fld>
            <a:endParaRPr lang="en-US"/>
          </a:p>
        </p:txBody>
      </p:sp>
    </p:spTree>
    <p:extLst>
      <p:ext uri="{BB962C8B-B14F-4D97-AF65-F5344CB8AC3E}">
        <p14:creationId xmlns:p14="http://schemas.microsoft.com/office/powerpoint/2010/main" val="337806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9CF91-914C-47F9-BBEC-9AE9C126A0C7}"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1816D-2B30-4C02-BF76-4B3D7560D4E3}" type="slidenum">
              <a:rPr lang="en-US" smtClean="0"/>
              <a:t>‹#›</a:t>
            </a:fld>
            <a:endParaRPr lang="en-US"/>
          </a:p>
        </p:txBody>
      </p:sp>
    </p:spTree>
    <p:extLst>
      <p:ext uri="{BB962C8B-B14F-4D97-AF65-F5344CB8AC3E}">
        <p14:creationId xmlns:p14="http://schemas.microsoft.com/office/powerpoint/2010/main" val="161513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9CF91-914C-47F9-BBEC-9AE9C126A0C7}"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1816D-2B30-4C02-BF76-4B3D7560D4E3}" type="slidenum">
              <a:rPr lang="en-US" smtClean="0"/>
              <a:t>‹#›</a:t>
            </a:fld>
            <a:endParaRPr lang="en-US"/>
          </a:p>
        </p:txBody>
      </p:sp>
    </p:spTree>
    <p:extLst>
      <p:ext uri="{BB962C8B-B14F-4D97-AF65-F5344CB8AC3E}">
        <p14:creationId xmlns:p14="http://schemas.microsoft.com/office/powerpoint/2010/main" val="1293595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9CF91-914C-47F9-BBEC-9AE9C126A0C7}"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1816D-2B30-4C02-BF76-4B3D7560D4E3}" type="slidenum">
              <a:rPr lang="en-US" smtClean="0"/>
              <a:t>‹#›</a:t>
            </a:fld>
            <a:endParaRPr lang="en-US"/>
          </a:p>
        </p:txBody>
      </p:sp>
    </p:spTree>
    <p:extLst>
      <p:ext uri="{BB962C8B-B14F-4D97-AF65-F5344CB8AC3E}">
        <p14:creationId xmlns:p14="http://schemas.microsoft.com/office/powerpoint/2010/main" val="3518466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9CF91-914C-47F9-BBEC-9AE9C126A0C7}"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1816D-2B30-4C02-BF76-4B3D7560D4E3}" type="slidenum">
              <a:rPr lang="en-US" smtClean="0"/>
              <a:t>‹#›</a:t>
            </a:fld>
            <a:endParaRPr lang="en-US"/>
          </a:p>
        </p:txBody>
      </p:sp>
    </p:spTree>
    <p:extLst>
      <p:ext uri="{BB962C8B-B14F-4D97-AF65-F5344CB8AC3E}">
        <p14:creationId xmlns:p14="http://schemas.microsoft.com/office/powerpoint/2010/main" val="3514252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49CF91-914C-47F9-BBEC-9AE9C126A0C7}"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1816D-2B30-4C02-BF76-4B3D7560D4E3}" type="slidenum">
              <a:rPr lang="en-US" smtClean="0"/>
              <a:t>‹#›</a:t>
            </a:fld>
            <a:endParaRPr lang="en-US"/>
          </a:p>
        </p:txBody>
      </p:sp>
    </p:spTree>
    <p:extLst>
      <p:ext uri="{BB962C8B-B14F-4D97-AF65-F5344CB8AC3E}">
        <p14:creationId xmlns:p14="http://schemas.microsoft.com/office/powerpoint/2010/main" val="127264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49CF91-914C-47F9-BBEC-9AE9C126A0C7}" type="datetimeFigureOut">
              <a:rPr lang="en-US" smtClean="0"/>
              <a:t>4/21/2015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B1816D-2B30-4C02-BF76-4B3D7560D4E3}" type="slidenum">
              <a:rPr lang="en-US" smtClean="0"/>
              <a:t>‹#›</a:t>
            </a:fld>
            <a:endParaRPr lang="en-US"/>
          </a:p>
        </p:txBody>
      </p:sp>
    </p:spTree>
    <p:extLst>
      <p:ext uri="{BB962C8B-B14F-4D97-AF65-F5344CB8AC3E}">
        <p14:creationId xmlns:p14="http://schemas.microsoft.com/office/powerpoint/2010/main" val="254115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49CF91-914C-47F9-BBEC-9AE9C126A0C7}" type="datetimeFigureOut">
              <a:rPr lang="en-US" smtClean="0"/>
              <a:t>4/21/2015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B1816D-2B30-4C02-BF76-4B3D7560D4E3}" type="slidenum">
              <a:rPr lang="en-US" smtClean="0"/>
              <a:t>‹#›</a:t>
            </a:fld>
            <a:endParaRPr lang="en-US"/>
          </a:p>
        </p:txBody>
      </p:sp>
    </p:spTree>
    <p:extLst>
      <p:ext uri="{BB962C8B-B14F-4D97-AF65-F5344CB8AC3E}">
        <p14:creationId xmlns:p14="http://schemas.microsoft.com/office/powerpoint/2010/main" val="1764308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9CF91-914C-47F9-BBEC-9AE9C126A0C7}" type="datetimeFigureOut">
              <a:rPr lang="en-US" smtClean="0"/>
              <a:t>4/21/2015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B1816D-2B30-4C02-BF76-4B3D7560D4E3}" type="slidenum">
              <a:rPr lang="en-US" smtClean="0"/>
              <a:t>‹#›</a:t>
            </a:fld>
            <a:endParaRPr lang="en-US"/>
          </a:p>
        </p:txBody>
      </p:sp>
    </p:spTree>
    <p:extLst>
      <p:ext uri="{BB962C8B-B14F-4D97-AF65-F5344CB8AC3E}">
        <p14:creationId xmlns:p14="http://schemas.microsoft.com/office/powerpoint/2010/main" val="583441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9CF91-914C-47F9-BBEC-9AE9C126A0C7}"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1816D-2B30-4C02-BF76-4B3D7560D4E3}" type="slidenum">
              <a:rPr lang="en-US" smtClean="0"/>
              <a:t>‹#›</a:t>
            </a:fld>
            <a:endParaRPr lang="en-US"/>
          </a:p>
        </p:txBody>
      </p:sp>
    </p:spTree>
    <p:extLst>
      <p:ext uri="{BB962C8B-B14F-4D97-AF65-F5344CB8AC3E}">
        <p14:creationId xmlns:p14="http://schemas.microsoft.com/office/powerpoint/2010/main" val="126541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9CF91-914C-47F9-BBEC-9AE9C126A0C7}"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1816D-2B30-4C02-BF76-4B3D7560D4E3}" type="slidenum">
              <a:rPr lang="en-US" smtClean="0"/>
              <a:t>‹#›</a:t>
            </a:fld>
            <a:endParaRPr lang="en-US"/>
          </a:p>
        </p:txBody>
      </p:sp>
    </p:spTree>
    <p:extLst>
      <p:ext uri="{BB962C8B-B14F-4D97-AF65-F5344CB8AC3E}">
        <p14:creationId xmlns:p14="http://schemas.microsoft.com/office/powerpoint/2010/main" val="2471293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9CF91-914C-47F9-BBEC-9AE9C126A0C7}" type="datetimeFigureOut">
              <a:rPr lang="en-US" smtClean="0"/>
              <a:t>4/21/2015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B1816D-2B30-4C02-BF76-4B3D7560D4E3}" type="slidenum">
              <a:rPr lang="en-US" smtClean="0"/>
              <a:t>‹#›</a:t>
            </a:fld>
            <a:endParaRPr lang="en-US"/>
          </a:p>
        </p:txBody>
      </p:sp>
    </p:spTree>
    <p:extLst>
      <p:ext uri="{BB962C8B-B14F-4D97-AF65-F5344CB8AC3E}">
        <p14:creationId xmlns:p14="http://schemas.microsoft.com/office/powerpoint/2010/main" val="150024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istory.com/topics/john-brown/videos/john-brow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US" sz="1600" b="1" dirty="0"/>
              <a:t>Homework: John Browns' Raid on Harpers Ferry</a:t>
            </a:r>
            <a:br>
              <a:rPr lang="en-US" sz="1600" b="1" dirty="0"/>
            </a:br>
            <a:r>
              <a:rPr lang="en-US" sz="1600" dirty="0"/>
              <a:t/>
            </a:r>
            <a:br>
              <a:rPr lang="en-US" sz="1600" dirty="0"/>
            </a:br>
            <a:r>
              <a:rPr lang="en-US" sz="1600" b="1" i="1" dirty="0"/>
              <a:t>Answer the Following Question using the video provided. Use the evidence found in the video to support your answers.</a:t>
            </a:r>
            <a:r>
              <a:rPr lang="en-US" sz="1600" dirty="0"/>
              <a:t/>
            </a:r>
            <a:br>
              <a:rPr lang="en-US" sz="1600" dirty="0"/>
            </a:br>
            <a:r>
              <a:rPr lang="en-US" sz="1600" dirty="0" smtClean="0"/>
              <a:t/>
            </a:r>
            <a:br>
              <a:rPr lang="en-US" sz="1600" dirty="0" smtClean="0"/>
            </a:br>
            <a:r>
              <a:rPr lang="en-US" sz="1600" dirty="0"/>
              <a:t/>
            </a:r>
            <a:br>
              <a:rPr lang="en-US" sz="1600" dirty="0"/>
            </a:br>
            <a:r>
              <a:rPr lang="en-US" sz="1600" i="1" dirty="0" smtClean="0">
                <a:hlinkClick r:id="rId2"/>
              </a:rPr>
              <a:t>Video </a:t>
            </a:r>
            <a:r>
              <a:rPr lang="en-US" sz="1600" i="1" dirty="0">
                <a:hlinkClick r:id="rId2"/>
              </a:rPr>
              <a:t>Link</a:t>
            </a:r>
            <a:r>
              <a:rPr lang="en-US" sz="1600" i="1" dirty="0"/>
              <a:t> </a:t>
            </a:r>
            <a:r>
              <a:rPr lang="en-US" sz="1600" i="1" dirty="0" smtClean="0"/>
              <a:t/>
            </a:r>
            <a:br>
              <a:rPr lang="en-US" sz="1600" i="1" dirty="0" smtClean="0"/>
            </a:br>
            <a:r>
              <a:rPr lang="en-US" sz="1600" dirty="0"/>
              <a:t/>
            </a:r>
            <a:br>
              <a:rPr lang="en-US" sz="1600" dirty="0"/>
            </a:br>
            <a:r>
              <a:rPr lang="en-US" sz="1600" dirty="0" smtClean="0"/>
              <a:t>1.Was </a:t>
            </a:r>
            <a:r>
              <a:rPr lang="en-US" sz="1600" dirty="0"/>
              <a:t>John Brown’s Raid a success (use text evidence to support your claims)?</a:t>
            </a:r>
            <a:br>
              <a:rPr lang="en-US" sz="1600" dirty="0"/>
            </a:br>
            <a:r>
              <a:rPr lang="en-US" sz="1600" dirty="0"/>
              <a:t> </a:t>
            </a:r>
            <a:br>
              <a:rPr lang="en-US" sz="1600" dirty="0"/>
            </a:br>
            <a:r>
              <a:rPr lang="en-US" sz="1600" dirty="0" smtClean="0"/>
              <a:t>2. What </a:t>
            </a:r>
            <a:r>
              <a:rPr lang="en-US" sz="1600" dirty="0"/>
              <a:t>is your opinion of John Brown and his actions (use text evidence to support your claims)?</a:t>
            </a:r>
            <a:br>
              <a:rPr lang="en-US" sz="1600" dirty="0"/>
            </a:br>
            <a:r>
              <a:rPr lang="en-US" sz="1600" dirty="0"/>
              <a:t> </a:t>
            </a:r>
            <a:br>
              <a:rPr lang="en-US" sz="1600" dirty="0"/>
            </a:br>
            <a:r>
              <a:rPr lang="en-US" sz="1600" dirty="0" smtClean="0"/>
              <a:t>3. What </a:t>
            </a:r>
            <a:r>
              <a:rPr lang="en-US" sz="1600" dirty="0"/>
              <a:t>did YOU find surprising about this article (use text evidence to support your claims)?</a:t>
            </a:r>
            <a:br>
              <a:rPr lang="en-US" sz="1600" dirty="0"/>
            </a:br>
            <a:r>
              <a:rPr lang="en-US" sz="1600" dirty="0"/>
              <a:t> </a:t>
            </a:r>
            <a:br>
              <a:rPr lang="en-US" sz="1600" dirty="0"/>
            </a:br>
            <a:r>
              <a:rPr lang="en-US" sz="1600" dirty="0" smtClean="0"/>
              <a:t>4. Do </a:t>
            </a:r>
            <a:r>
              <a:rPr lang="en-US" sz="1600" dirty="0"/>
              <a:t>you believe John Brown’s actions were excusable because of the nobility of his cause? (use evidence to support your claims)?</a:t>
            </a:r>
            <a:br>
              <a:rPr lang="en-US" sz="1600" dirty="0"/>
            </a:br>
            <a:r>
              <a:rPr lang="en-US" sz="1600" dirty="0"/>
              <a:t> </a:t>
            </a:r>
            <a:br>
              <a:rPr lang="en-US" sz="1600" dirty="0"/>
            </a:br>
            <a:r>
              <a:rPr lang="en-US" sz="1600" dirty="0" smtClean="0"/>
              <a:t>5. Why </a:t>
            </a:r>
            <a:r>
              <a:rPr lang="en-US" sz="1600" dirty="0"/>
              <a:t>Southerners were so afraid of John Brown’s Raid (use evidence to support your claims)?</a:t>
            </a:r>
            <a:br>
              <a:rPr lang="en-US" sz="1600" dirty="0"/>
            </a:br>
            <a:r>
              <a:rPr lang="en-US" sz="1600" dirty="0"/>
              <a:t> </a:t>
            </a:r>
            <a:br>
              <a:rPr lang="en-US" sz="1600" dirty="0"/>
            </a:br>
            <a:endParaRPr lang="en-US" sz="1600" dirty="0"/>
          </a:p>
        </p:txBody>
      </p:sp>
    </p:spTree>
    <p:extLst>
      <p:ext uri="{BB962C8B-B14F-4D97-AF65-F5344CB8AC3E}">
        <p14:creationId xmlns:p14="http://schemas.microsoft.com/office/powerpoint/2010/main" val="2494832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9</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Homework: John Browns' Raid on Harpers Ferry  Answer the Following Question using the video provided. Use the evidence found in the video to support your answers.   Video Link   1.Was John Brown’s Raid a success (use text evidence to support your claims)?   2. What is your opinion of John Brown and his actions (use text evidence to support your claims)?   3. What did YOU find surprising about this article (use text evidence to support your claims)?   4. Do you believe John Brown’s actions were excusable because of the nobility of his cause? (use evidence to support your claims)?   5. Why Southerners were so afraid of John Brown’s Raid (use evidence to support your claims)?   </vt:lpstr>
    </vt:vector>
  </TitlesOfParts>
  <Company>DDESS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John Browns' Raid on Harpers Ferry  Answer the Following Question using the video provided. Use the evidence found in the video to support your answers.   Video Link   1.Was John Brown’s Raid a success (use text evidence to support your claims)?   2. What is your opinion of John Brown and his actions (use text evidence to support your claims)?   3. What did YOU find surprising about this article (use text evidence to support your claims)?   4. Do you believe John Brown’s actions were excusable because of the nobility of his cause? (use evidence to support your claims)?   5. Why Southerners were so afraid of John Brown’s Raid (use evidence to support your claims)?   </dc:title>
  <dc:creator>Bivens, Adrianna, Ms., CIV, OSD/DoDEA-Americas</dc:creator>
  <cp:lastModifiedBy>Bivens, Adrianna, Ms., CIV, OSD/DoDEA-Americas</cp:lastModifiedBy>
  <cp:revision>1</cp:revision>
  <dcterms:created xsi:type="dcterms:W3CDTF">2015-04-21T17:16:04Z</dcterms:created>
  <dcterms:modified xsi:type="dcterms:W3CDTF">2015-04-21T17:18:06Z</dcterms:modified>
</cp:coreProperties>
</file>