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6B48-F199-4701-9199-B06BAF1D533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1131-E993-4634-8234-1839717B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6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6B48-F199-4701-9199-B06BAF1D533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1131-E993-4634-8234-1839717B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5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6B48-F199-4701-9199-B06BAF1D533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1131-E993-4634-8234-1839717B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8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6B48-F199-4701-9199-B06BAF1D533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1131-E993-4634-8234-1839717B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4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6B48-F199-4701-9199-B06BAF1D533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1131-E993-4634-8234-1839717B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1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6B48-F199-4701-9199-B06BAF1D533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1131-E993-4634-8234-1839717B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7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6B48-F199-4701-9199-B06BAF1D533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1131-E993-4634-8234-1839717B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0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6B48-F199-4701-9199-B06BAF1D533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1131-E993-4634-8234-1839717B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2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6B48-F199-4701-9199-B06BAF1D533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1131-E993-4634-8234-1839717B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5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6B48-F199-4701-9199-B06BAF1D533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1131-E993-4634-8234-1839717B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96B48-F199-4701-9199-B06BAF1D533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1131-E993-4634-8234-1839717B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3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96B48-F199-4701-9199-B06BAF1D5334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11131-E993-4634-8234-1839717B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1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0GTBkfZGNno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Watch the following </a:t>
            </a:r>
            <a:r>
              <a:rPr lang="en-US" sz="4900" dirty="0" smtClean="0">
                <a:hlinkClick r:id="rId2"/>
              </a:rPr>
              <a:t>video</a:t>
            </a:r>
            <a:r>
              <a:rPr lang="en-US" dirty="0" smtClean="0"/>
              <a:t> and answer the QAR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b="1" i="0" dirty="0" smtClean="0">
                <a:solidFill>
                  <a:srgbClr val="333333"/>
                </a:solidFill>
                <a:effectLst/>
                <a:latin typeface="Lucida Grande"/>
              </a:rPr>
              <a:t>Question 1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 </a:t>
            </a:r>
            <a:r>
              <a:rPr lang="en-US" b="0" i="0" dirty="0" smtClean="0">
                <a:solidFill>
                  <a:srgbClr val="9A9FA8"/>
                </a:solidFill>
                <a:effectLst/>
                <a:latin typeface="Lucida Grande"/>
              </a:rPr>
              <a:t>(10 points) 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Mexico gained independence from Spain in what year.  Label the type of Question- Answer- Relationship.</a:t>
            </a:r>
          </a:p>
          <a:p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Your answer:</a:t>
            </a:r>
          </a:p>
          <a:p>
            <a:endParaRPr lang="en-US" b="0" i="0" dirty="0" smtClean="0">
              <a:solidFill>
                <a:srgbClr val="333333"/>
              </a:solidFill>
              <a:effectLst/>
              <a:latin typeface="Lucida Grande"/>
            </a:endParaRPr>
          </a:p>
          <a:p>
            <a:r>
              <a:rPr lang="en-US" b="1" i="0" dirty="0" smtClean="0">
                <a:solidFill>
                  <a:srgbClr val="333333"/>
                </a:solidFill>
                <a:effectLst/>
                <a:latin typeface="Lucida Grande"/>
              </a:rPr>
              <a:t>Question 2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 </a:t>
            </a:r>
            <a:r>
              <a:rPr lang="en-US" b="0" i="0" dirty="0" smtClean="0">
                <a:solidFill>
                  <a:srgbClr val="9A9FA8"/>
                </a:solidFill>
                <a:effectLst/>
                <a:latin typeface="Lucida Grande"/>
              </a:rPr>
              <a:t>(10 points)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What territory gained its independence in 1830? Label the type of Question- Answer- Relationship.</a:t>
            </a:r>
          </a:p>
          <a:p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Your answer:</a:t>
            </a:r>
          </a:p>
          <a:p>
            <a:r>
              <a:rPr lang="en-US" b="1" i="0" dirty="0" smtClean="0">
                <a:solidFill>
                  <a:srgbClr val="333333"/>
                </a:solidFill>
                <a:effectLst/>
                <a:latin typeface="Lucida Grande"/>
              </a:rPr>
              <a:t>Question 3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 </a:t>
            </a:r>
            <a:r>
              <a:rPr lang="en-US" b="0" i="0" dirty="0" smtClean="0">
                <a:solidFill>
                  <a:srgbClr val="9A9FA8"/>
                </a:solidFill>
                <a:effectLst/>
                <a:latin typeface="Lucida Grande"/>
              </a:rPr>
              <a:t>(10 points)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In your opinion ( using context clues from video) what do you believe Manifest destiny is? Label the type of Question- Answer- Relationship.</a:t>
            </a:r>
          </a:p>
          <a:p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Your answer:</a:t>
            </a:r>
          </a:p>
          <a:p>
            <a:r>
              <a:rPr lang="en-US" b="1" i="0" dirty="0" smtClean="0">
                <a:solidFill>
                  <a:srgbClr val="333333"/>
                </a:solidFill>
                <a:effectLst/>
                <a:latin typeface="Lucida Grande"/>
              </a:rPr>
              <a:t>Question 4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 </a:t>
            </a:r>
            <a:r>
              <a:rPr lang="en-US" b="0" i="0" dirty="0" smtClean="0">
                <a:solidFill>
                  <a:srgbClr val="9A9FA8"/>
                </a:solidFill>
                <a:effectLst/>
                <a:latin typeface="Lucida Grande"/>
              </a:rPr>
              <a:t>(10 points)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Texas and other wanted to join what country? Label the type of Question- Answer- Relationship.</a:t>
            </a:r>
          </a:p>
          <a:p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Your answer:</a:t>
            </a:r>
          </a:p>
          <a:p>
            <a:r>
              <a:rPr lang="en-US" b="1" i="0" dirty="0" smtClean="0">
                <a:solidFill>
                  <a:srgbClr val="333333"/>
                </a:solidFill>
                <a:effectLst/>
                <a:latin typeface="Lucida Grande"/>
              </a:rPr>
              <a:t>Question 5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 </a:t>
            </a:r>
            <a:r>
              <a:rPr lang="en-US" b="0" i="0" dirty="0" smtClean="0">
                <a:solidFill>
                  <a:srgbClr val="9A9FA8"/>
                </a:solidFill>
                <a:effectLst/>
                <a:latin typeface="Lucida Grande"/>
              </a:rPr>
              <a:t>(10 points)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Do you think it was right for America to declare war on Mexico over the disputed territory? Label the type of Question- Answer- Relationship.</a:t>
            </a:r>
          </a:p>
          <a:p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Your answer:</a:t>
            </a:r>
          </a:p>
          <a:p>
            <a:r>
              <a:rPr lang="en-US" b="1" i="0" dirty="0" smtClean="0">
                <a:solidFill>
                  <a:srgbClr val="333333"/>
                </a:solidFill>
                <a:effectLst/>
                <a:latin typeface="Lucida Grande"/>
              </a:rPr>
              <a:t>Question 6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 </a:t>
            </a:r>
            <a:r>
              <a:rPr lang="en-US" b="0" i="0" dirty="0" smtClean="0">
                <a:solidFill>
                  <a:srgbClr val="9A9FA8"/>
                </a:solidFill>
                <a:effectLst/>
                <a:latin typeface="Lucida Grande"/>
              </a:rPr>
              <a:t>(10 points)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What was surrender to the USA? Label the type of Question- Answer- Relationship.</a:t>
            </a:r>
          </a:p>
          <a:p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Your answer:</a:t>
            </a:r>
          </a:p>
          <a:p>
            <a:r>
              <a:rPr lang="en-US" b="1" i="0" dirty="0" smtClean="0">
                <a:solidFill>
                  <a:srgbClr val="333333"/>
                </a:solidFill>
                <a:effectLst/>
                <a:latin typeface="Lucida Grande"/>
              </a:rPr>
              <a:t>Question 7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 </a:t>
            </a:r>
            <a:r>
              <a:rPr lang="en-US" b="0" i="0" dirty="0" smtClean="0">
                <a:solidFill>
                  <a:srgbClr val="9A9FA8"/>
                </a:solidFill>
                <a:effectLst/>
                <a:latin typeface="Lucida Grande"/>
              </a:rPr>
              <a:t>(10 points)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How does the new territory create tension (think downside)? Label the type of Question- Answer- Relationship.</a:t>
            </a:r>
          </a:p>
          <a:p>
            <a:r>
              <a:rPr lang="en-US" b="0" i="0" dirty="0" smtClean="0">
                <a:solidFill>
                  <a:srgbClr val="333333"/>
                </a:solidFill>
                <a:effectLst/>
                <a:latin typeface="Lucida Grande"/>
              </a:rPr>
              <a:t>Your answer: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4038600" cy="3269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1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Watch the following video and answer the QAR</vt:lpstr>
    </vt:vector>
  </TitlesOfParts>
  <Company>DDESS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Watch the following video and answer the QAR</dc:title>
  <dc:creator>Bivens, Adrianna, Ms., CIV, OSD/DoDEA-Americas</dc:creator>
  <cp:lastModifiedBy>Bivens, Adrianna, Ms., CIV, OSD/DoDEA-Americas</cp:lastModifiedBy>
  <cp:revision>1</cp:revision>
  <dcterms:created xsi:type="dcterms:W3CDTF">2015-04-06T19:05:01Z</dcterms:created>
  <dcterms:modified xsi:type="dcterms:W3CDTF">2015-04-06T19:09:50Z</dcterms:modified>
</cp:coreProperties>
</file>